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54"/>
    <p:restoredTop sz="95833"/>
  </p:normalViewPr>
  <p:slideViewPr>
    <p:cSldViewPr snapToGrid="0" snapToObjects="1">
      <p:cViewPr>
        <p:scale>
          <a:sx n="125" d="100"/>
          <a:sy n="125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8D46C-2D1D-61C1-9B41-74FA3C47A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F84B7B-D8D0-EABB-34AE-446E13006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82252-020C-F753-F022-606D3D3A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CB258-4F2E-26E7-5377-7844D85FF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6221C-D5CA-8869-96E1-F2F7B93B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066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1686-6D7D-A08E-A160-E6553C2A6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C06150-36D4-EA6C-F781-E10FC067D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88B10-C4FB-2ED3-1F4E-1D84BA357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F560B-DF88-45EA-9AC5-193899DCC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56661-90C6-017B-87D2-D6C35CCD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71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E28DB8-455B-15F4-2DEA-598AF3800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6027AB-4ACE-F51C-DAD6-DFD402858F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AA7D1-60EB-7064-64A8-E905C0526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03AA7-772E-B4AE-9EDD-F6B2996BD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90A1D5-007B-D08E-BF80-173AEF7E7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56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FC1C-8FC9-8E82-F912-DAD500E81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F048F-E2A9-CF90-428D-B65B53185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41673-9F25-F16D-FD74-10C2DDF18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6E86B-C8E5-2080-CC0E-ACE3E3946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FE54E-6135-B0FC-E561-13811AA0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08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E961-2CB0-8122-55EC-1BE89CDE4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1998F-19AA-D73B-E494-97A2D93B5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FAE9B-B03C-18A4-369B-8848E324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51C68-B8B7-D687-38DB-36D31129D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88B70-82A4-76A6-01CB-184ECF7D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2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43B2C-3259-A0ED-C329-50B1122F6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E8638-FA2B-1CC4-87B8-E803625895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78D979-0EE4-67F6-24BE-2E2304530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AD696-CAAB-9FA9-B16C-B53CEDEC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A1161-51E6-9E00-7EDB-7CFB0DB6F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E0B33-E11D-9C45-A0A1-D273A48B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30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7B97F-0F3B-B4D4-2EA8-ABE67BE3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4F596-22A4-F3CB-2C88-B748FAC21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1FD8-2AEA-F750-AAB9-82EEE78BF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FC39E-1B11-DB84-5121-2E5684BCB0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3FC779-AB66-476B-CB18-E7849F930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D5E659-4A23-EACE-1A52-9E26BD01E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CFB7F-FCFB-D95E-EF22-2E23DE034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9788A-B331-4127-831D-9E7968922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414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0A49-7ADD-CE7D-A2BA-AA99A0F4D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63930-A89B-58E2-2AED-998CEADF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4D3637-C110-EBCC-6C2F-2042F407A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BC835-B012-B167-22EB-DEC1D9757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30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73489A-F070-B7E4-8FE0-DD1ACD28C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243F3D-D96D-D0DD-7711-FC9994635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B8FAD-EF7E-F271-9F86-CD0A8D1D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2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AF534-3FC5-750C-B7B0-BFF26EA87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09057-97E0-8757-4ABE-44E36047E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ACA81-AE19-FDA8-3E33-7B2843420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6B019-37AC-701F-D10D-9D95D7E2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C1D48-F159-987F-2500-A0B4101A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38D79-4F10-9D27-A980-13E889AE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34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5686-687C-B47B-8BE7-1EAF4A69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33227-8E34-A52C-3384-EA08F238F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F39EBD-304F-D272-DA3A-8E51B17FB1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3C1311-BC98-ADA4-F6EC-A7B12D4BF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FEA0D4-077C-99F5-1C45-13A9100C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F8E51-A7F7-1DB0-6E8C-777890067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56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AC408-0BD5-BBEB-3F0C-94F269DB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0A054-F75A-54C0-8372-19D5C0AC0A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EF40C-F118-8040-5A23-7592C62AA4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83E94-0647-1E42-87AC-8140537510AC}" type="datetimeFigureOut">
              <a:rPr lang="en-US" smtClean="0"/>
              <a:t>5/26/22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B11BA-2065-A4F3-6165-14D5D5F1C7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D151F-5507-2E80-6524-7DBA2116C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04CC4-4B3A-F849-B63E-32CB42C79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0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A3C69394-AFC0-AEFD-EFB3-213F55BE6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0" y="427397"/>
            <a:ext cx="2520000" cy="1919569"/>
          </a:xfrm>
          <a:prstGeom prst="rect">
            <a:avLst/>
          </a:prstGeom>
        </p:spPr>
      </p:pic>
      <p:pic>
        <p:nvPicPr>
          <p:cNvPr id="7" name="Picture 6" descr="A close up of a yellow flower&#10;&#10;Description automatically generated with low confidence">
            <a:extLst>
              <a:ext uri="{FF2B5EF4-FFF2-40B4-BE49-F238E27FC236}">
                <a16:creationId xmlns:a16="http://schemas.microsoft.com/office/drawing/2014/main" id="{2A08D5E6-3FA3-3795-53CE-C69EB97E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42" y="427396"/>
            <a:ext cx="2520000" cy="1919569"/>
          </a:xfrm>
          <a:prstGeom prst="rect">
            <a:avLst/>
          </a:prstGeom>
        </p:spPr>
      </p:pic>
      <p:pic>
        <p:nvPicPr>
          <p:cNvPr id="9" name="Picture 8" descr="A close up of a yellow flower&#10;&#10;Description automatically generated with low confidence">
            <a:extLst>
              <a:ext uri="{FF2B5EF4-FFF2-40B4-BE49-F238E27FC236}">
                <a16:creationId xmlns:a16="http://schemas.microsoft.com/office/drawing/2014/main" id="{DF1751EC-63A6-AD43-814C-BE11E035B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624" y="427396"/>
            <a:ext cx="2520000" cy="1919569"/>
          </a:xfrm>
          <a:prstGeom prst="rect">
            <a:avLst/>
          </a:prstGeom>
        </p:spPr>
      </p:pic>
      <p:pic>
        <p:nvPicPr>
          <p:cNvPr id="11" name="Picture 10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AC755BD5-52D7-6347-CCC5-F6C2E10E4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6106" y="427396"/>
            <a:ext cx="2520000" cy="1919569"/>
          </a:xfrm>
          <a:prstGeom prst="rect">
            <a:avLst/>
          </a:prstGeom>
        </p:spPr>
      </p:pic>
      <p:pic>
        <p:nvPicPr>
          <p:cNvPr id="13" name="Picture 12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6BD0DBBD-D573-C223-9720-490D6401A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08" y="2575410"/>
            <a:ext cx="2520000" cy="1919569"/>
          </a:xfrm>
          <a:prstGeom prst="rect">
            <a:avLst/>
          </a:prstGeom>
        </p:spPr>
      </p:pic>
      <p:pic>
        <p:nvPicPr>
          <p:cNvPr id="15" name="Picture 14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6FCFDA84-5431-50A4-258D-30CE92CCD8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0053" y="2574468"/>
            <a:ext cx="2520000" cy="1919572"/>
          </a:xfrm>
          <a:prstGeom prst="rect">
            <a:avLst/>
          </a:prstGeom>
        </p:spPr>
      </p:pic>
      <p:pic>
        <p:nvPicPr>
          <p:cNvPr id="17" name="Picture 16" descr="A close up of yellow flowers&#10;&#10;Description automatically generated with medium confidence">
            <a:extLst>
              <a:ext uri="{FF2B5EF4-FFF2-40B4-BE49-F238E27FC236}">
                <a16:creationId xmlns:a16="http://schemas.microsoft.com/office/drawing/2014/main" id="{3F3D1727-B6DB-0358-EE88-192FECDB7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1972" y="2574469"/>
            <a:ext cx="2520000" cy="1919570"/>
          </a:xfrm>
          <a:prstGeom prst="rect">
            <a:avLst/>
          </a:prstGeom>
        </p:spPr>
      </p:pic>
      <p:pic>
        <p:nvPicPr>
          <p:cNvPr id="19" name="Picture 18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AAB5D20E-8077-EA3B-A930-7222003EF3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6106" y="2575409"/>
            <a:ext cx="2520000" cy="1919570"/>
          </a:xfrm>
          <a:prstGeom prst="rect">
            <a:avLst/>
          </a:prstGeom>
        </p:spPr>
      </p:pic>
      <p:pic>
        <p:nvPicPr>
          <p:cNvPr id="21" name="Picture 20" descr="A close up of a yellow flower&#10;&#10;Description automatically generated with low confidence">
            <a:extLst>
              <a:ext uri="{FF2B5EF4-FFF2-40B4-BE49-F238E27FC236}">
                <a16:creationId xmlns:a16="http://schemas.microsoft.com/office/drawing/2014/main" id="{34F3A0D2-43AA-9488-FBE4-DD95BFBB93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60" y="4729906"/>
            <a:ext cx="2520000" cy="1919566"/>
          </a:xfrm>
          <a:prstGeom prst="rect">
            <a:avLst/>
          </a:prstGeom>
        </p:spPr>
      </p:pic>
      <p:pic>
        <p:nvPicPr>
          <p:cNvPr id="23" name="Picture 22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987EA686-187C-9DBB-EB73-B9B2139033E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87194" y="4729903"/>
            <a:ext cx="2520000" cy="1919569"/>
          </a:xfrm>
          <a:prstGeom prst="rect">
            <a:avLst/>
          </a:prstGeom>
        </p:spPr>
      </p:pic>
      <p:pic>
        <p:nvPicPr>
          <p:cNvPr id="25" name="Picture 24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01E122BA-2313-390E-5A57-8C5F31EDCAA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6728" y="4729903"/>
            <a:ext cx="2520000" cy="1919575"/>
          </a:xfrm>
          <a:prstGeom prst="rect">
            <a:avLst/>
          </a:prstGeom>
        </p:spPr>
      </p:pic>
      <p:pic>
        <p:nvPicPr>
          <p:cNvPr id="27" name="Picture 26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229606F1-2DEE-B559-C5B0-8887BA5C5F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6262" y="4729897"/>
            <a:ext cx="2520000" cy="191957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68EEAF-7C3C-0DAF-7842-4BD06F8454F1}"/>
              </a:ext>
            </a:extLst>
          </p:cNvPr>
          <p:cNvSpPr txBox="1"/>
          <p:nvPr/>
        </p:nvSpPr>
        <p:spPr>
          <a:xfrm>
            <a:off x="310132" y="6576612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8C93A0-E13C-53AC-3FA1-6D078CC5B8DB}"/>
              </a:ext>
            </a:extLst>
          </p:cNvPr>
          <p:cNvSpPr txBox="1"/>
          <p:nvPr/>
        </p:nvSpPr>
        <p:spPr>
          <a:xfrm>
            <a:off x="2949667" y="657661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D07494-1E30-CD2E-8E1D-80E3696EA377}"/>
              </a:ext>
            </a:extLst>
          </p:cNvPr>
          <p:cNvSpPr txBox="1"/>
          <p:nvPr/>
        </p:nvSpPr>
        <p:spPr>
          <a:xfrm>
            <a:off x="5583801" y="657661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D57162-3ACC-AE17-DCA7-72C8FC729FFF}"/>
              </a:ext>
            </a:extLst>
          </p:cNvPr>
          <p:cNvSpPr txBox="1"/>
          <p:nvPr/>
        </p:nvSpPr>
        <p:spPr>
          <a:xfrm>
            <a:off x="8244805" y="657661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B26135-2A71-8105-9642-978C312BF31B}"/>
              </a:ext>
            </a:extLst>
          </p:cNvPr>
          <p:cNvSpPr txBox="1"/>
          <p:nvPr/>
        </p:nvSpPr>
        <p:spPr>
          <a:xfrm>
            <a:off x="310132" y="4431292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CF1A8E-71DC-105F-D112-F1765E70258E}"/>
              </a:ext>
            </a:extLst>
          </p:cNvPr>
          <p:cNvSpPr txBox="1"/>
          <p:nvPr/>
        </p:nvSpPr>
        <p:spPr>
          <a:xfrm>
            <a:off x="2949667" y="443129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05D09-37D8-27D5-2F94-BC741B13E4CA}"/>
              </a:ext>
            </a:extLst>
          </p:cNvPr>
          <p:cNvSpPr txBox="1"/>
          <p:nvPr/>
        </p:nvSpPr>
        <p:spPr>
          <a:xfrm>
            <a:off x="5583801" y="443129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2D2184-2849-3470-9746-B4563661FCD3}"/>
              </a:ext>
            </a:extLst>
          </p:cNvPr>
          <p:cNvSpPr txBox="1"/>
          <p:nvPr/>
        </p:nvSpPr>
        <p:spPr>
          <a:xfrm>
            <a:off x="8244805" y="443129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889402-6CF0-AD66-6A4D-11808AA8D503}"/>
              </a:ext>
            </a:extLst>
          </p:cNvPr>
          <p:cNvSpPr txBox="1"/>
          <p:nvPr/>
        </p:nvSpPr>
        <p:spPr>
          <a:xfrm>
            <a:off x="2701747" y="2295424"/>
            <a:ext cx="254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CIE Standard Illuminant D65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5B004B-EF6A-1853-9B6F-7400C4E0B847}"/>
              </a:ext>
            </a:extLst>
          </p:cNvPr>
          <p:cNvSpPr txBox="1"/>
          <p:nvPr/>
        </p:nvSpPr>
        <p:spPr>
          <a:xfrm>
            <a:off x="5580739" y="2307299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FA7A00-1B7C-463E-0466-DDD88DE2F2A7}"/>
              </a:ext>
            </a:extLst>
          </p:cNvPr>
          <p:cNvSpPr txBox="1"/>
          <p:nvPr/>
        </p:nvSpPr>
        <p:spPr>
          <a:xfrm>
            <a:off x="8241743" y="2307299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B8A5ED-64B7-5CBA-89F7-FF776A7C704F}"/>
              </a:ext>
            </a:extLst>
          </p:cNvPr>
          <p:cNvSpPr txBox="1"/>
          <p:nvPr/>
        </p:nvSpPr>
        <p:spPr>
          <a:xfrm>
            <a:off x="28306" y="2294090"/>
            <a:ext cx="254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CIE Standard Illuminant 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FE73BA-2AAA-55A1-9AB1-C35CF0EB5F22}"/>
              </a:ext>
            </a:extLst>
          </p:cNvPr>
          <p:cNvSpPr txBox="1"/>
          <p:nvPr/>
        </p:nvSpPr>
        <p:spPr>
          <a:xfrm>
            <a:off x="3323020" y="21740"/>
            <a:ext cx="3912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Camera: CANON 5D</a:t>
            </a:r>
          </a:p>
        </p:txBody>
      </p:sp>
    </p:spTree>
    <p:extLst>
      <p:ext uri="{BB962C8B-B14F-4D97-AF65-F5344CB8AC3E}">
        <p14:creationId xmlns:p14="http://schemas.microsoft.com/office/powerpoint/2010/main" val="98490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568EEAF-7C3C-0DAF-7842-4BD06F8454F1}"/>
              </a:ext>
            </a:extLst>
          </p:cNvPr>
          <p:cNvSpPr txBox="1"/>
          <p:nvPr/>
        </p:nvSpPr>
        <p:spPr>
          <a:xfrm>
            <a:off x="310132" y="6576612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8C93A0-E13C-53AC-3FA1-6D078CC5B8DB}"/>
              </a:ext>
            </a:extLst>
          </p:cNvPr>
          <p:cNvSpPr txBox="1"/>
          <p:nvPr/>
        </p:nvSpPr>
        <p:spPr>
          <a:xfrm>
            <a:off x="2949667" y="657661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D07494-1E30-CD2E-8E1D-80E3696EA377}"/>
              </a:ext>
            </a:extLst>
          </p:cNvPr>
          <p:cNvSpPr txBox="1"/>
          <p:nvPr/>
        </p:nvSpPr>
        <p:spPr>
          <a:xfrm>
            <a:off x="5583801" y="657661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D57162-3ACC-AE17-DCA7-72C8FC729FFF}"/>
              </a:ext>
            </a:extLst>
          </p:cNvPr>
          <p:cNvSpPr txBox="1"/>
          <p:nvPr/>
        </p:nvSpPr>
        <p:spPr>
          <a:xfrm>
            <a:off x="8244805" y="657661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B26135-2A71-8105-9642-978C312BF31B}"/>
              </a:ext>
            </a:extLst>
          </p:cNvPr>
          <p:cNvSpPr txBox="1"/>
          <p:nvPr/>
        </p:nvSpPr>
        <p:spPr>
          <a:xfrm>
            <a:off x="310132" y="4431292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CF1A8E-71DC-105F-D112-F1765E70258E}"/>
              </a:ext>
            </a:extLst>
          </p:cNvPr>
          <p:cNvSpPr txBox="1"/>
          <p:nvPr/>
        </p:nvSpPr>
        <p:spPr>
          <a:xfrm>
            <a:off x="2949667" y="443129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0B05D09-37D8-27D5-2F94-BC741B13E4CA}"/>
              </a:ext>
            </a:extLst>
          </p:cNvPr>
          <p:cNvSpPr txBox="1"/>
          <p:nvPr/>
        </p:nvSpPr>
        <p:spPr>
          <a:xfrm>
            <a:off x="5583801" y="443129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2D2184-2849-3470-9746-B4563661FCD3}"/>
              </a:ext>
            </a:extLst>
          </p:cNvPr>
          <p:cNvSpPr txBox="1"/>
          <p:nvPr/>
        </p:nvSpPr>
        <p:spPr>
          <a:xfrm>
            <a:off x="8244805" y="4431291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889402-6CF0-AD66-6A4D-11808AA8D503}"/>
              </a:ext>
            </a:extLst>
          </p:cNvPr>
          <p:cNvSpPr txBox="1"/>
          <p:nvPr/>
        </p:nvSpPr>
        <p:spPr>
          <a:xfrm>
            <a:off x="2701747" y="2295424"/>
            <a:ext cx="254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CIE Standard Illuminant D65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5B004B-EF6A-1853-9B6F-7400C4E0B847}"/>
              </a:ext>
            </a:extLst>
          </p:cNvPr>
          <p:cNvSpPr txBox="1"/>
          <p:nvPr/>
        </p:nvSpPr>
        <p:spPr>
          <a:xfrm>
            <a:off x="5580739" y="2307299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FA7A00-1B7C-463E-0466-DDD88DE2F2A7}"/>
              </a:ext>
            </a:extLst>
          </p:cNvPr>
          <p:cNvSpPr txBox="1"/>
          <p:nvPr/>
        </p:nvSpPr>
        <p:spPr>
          <a:xfrm>
            <a:off x="8241743" y="2307299"/>
            <a:ext cx="1995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Fluorescent F2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6B8A5ED-64B7-5CBA-89F7-FF776A7C704F}"/>
              </a:ext>
            </a:extLst>
          </p:cNvPr>
          <p:cNvSpPr txBox="1"/>
          <p:nvPr/>
        </p:nvSpPr>
        <p:spPr>
          <a:xfrm>
            <a:off x="28306" y="2294090"/>
            <a:ext cx="2546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CIE Standard Illuminant 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FE73BA-2AAA-55A1-9AB1-C35CF0EB5F22}"/>
              </a:ext>
            </a:extLst>
          </p:cNvPr>
          <p:cNvSpPr txBox="1"/>
          <p:nvPr/>
        </p:nvSpPr>
        <p:spPr>
          <a:xfrm>
            <a:off x="3323020" y="21740"/>
            <a:ext cx="3912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Camera: NIKON D1X</a:t>
            </a:r>
          </a:p>
        </p:txBody>
      </p:sp>
      <p:pic>
        <p:nvPicPr>
          <p:cNvPr id="18" name="Picture 17" descr="A close up of a yellow flower&#10;&#10;Description automatically generated with low confidence">
            <a:extLst>
              <a:ext uri="{FF2B5EF4-FFF2-40B4-BE49-F238E27FC236}">
                <a16:creationId xmlns:a16="http://schemas.microsoft.com/office/drawing/2014/main" id="{BE977B7D-3EDB-227A-9167-C7CB4707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935" y="427397"/>
            <a:ext cx="2520000" cy="1919575"/>
          </a:xfrm>
          <a:prstGeom prst="rect">
            <a:avLst/>
          </a:prstGeom>
        </p:spPr>
      </p:pic>
      <p:pic>
        <p:nvPicPr>
          <p:cNvPr id="22" name="Picture 21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E344F742-2E97-F1FC-0AB0-4596A357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850" y="427397"/>
            <a:ext cx="2520000" cy="1919575"/>
          </a:xfrm>
          <a:prstGeom prst="rect">
            <a:avLst/>
          </a:prstGeom>
        </p:spPr>
      </p:pic>
      <p:pic>
        <p:nvPicPr>
          <p:cNvPr id="44" name="Picture 43" descr="A close up of a yellow flower&#10;&#10;Description automatically generated with low confidence">
            <a:extLst>
              <a:ext uri="{FF2B5EF4-FFF2-40B4-BE49-F238E27FC236}">
                <a16:creationId xmlns:a16="http://schemas.microsoft.com/office/drawing/2014/main" id="{D86CEA5A-5E64-2471-2502-4A30D3927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6" y="427397"/>
            <a:ext cx="2520000" cy="1919575"/>
          </a:xfrm>
          <a:prstGeom prst="rect">
            <a:avLst/>
          </a:prstGeom>
        </p:spPr>
      </p:pic>
      <p:pic>
        <p:nvPicPr>
          <p:cNvPr id="46" name="Picture 45" descr="A picture containing indoor, plant, vegetable&#10;&#10;Description automatically generated">
            <a:extLst>
              <a:ext uri="{FF2B5EF4-FFF2-40B4-BE49-F238E27FC236}">
                <a16:creationId xmlns:a16="http://schemas.microsoft.com/office/drawing/2014/main" id="{0BB7C57B-638E-9ED3-0D71-26937611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146" y="428740"/>
            <a:ext cx="2520000" cy="1919575"/>
          </a:xfrm>
          <a:prstGeom prst="rect">
            <a:avLst/>
          </a:prstGeom>
        </p:spPr>
      </p:pic>
      <p:pic>
        <p:nvPicPr>
          <p:cNvPr id="87" name="Picture 86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E22CC338-1DCF-DFBB-B110-BC31E2C9F8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262" y="4729904"/>
            <a:ext cx="2520000" cy="1919567"/>
          </a:xfrm>
          <a:prstGeom prst="rect">
            <a:avLst/>
          </a:prstGeom>
        </p:spPr>
      </p:pic>
      <p:pic>
        <p:nvPicPr>
          <p:cNvPr id="91" name="Picture 90" descr="A close up of a yellow flower&#10;&#10;Description automatically generated with low confidence">
            <a:extLst>
              <a:ext uri="{FF2B5EF4-FFF2-40B4-BE49-F238E27FC236}">
                <a16:creationId xmlns:a16="http://schemas.microsoft.com/office/drawing/2014/main" id="{AEF1B63A-E4D4-ECEC-F4AE-E9C5B5E97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6728" y="4729970"/>
            <a:ext cx="2520000" cy="1919575"/>
          </a:xfrm>
          <a:prstGeom prst="rect">
            <a:avLst/>
          </a:prstGeom>
        </p:spPr>
      </p:pic>
      <p:pic>
        <p:nvPicPr>
          <p:cNvPr id="95" name="Picture 94" descr="A picture containing indoor, plant, flower, vegetable&#10;&#10;Description automatically generated">
            <a:extLst>
              <a:ext uri="{FF2B5EF4-FFF2-40B4-BE49-F238E27FC236}">
                <a16:creationId xmlns:a16="http://schemas.microsoft.com/office/drawing/2014/main" id="{69DCD809-5354-151C-E814-E499D6D4ED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6135" y="4729903"/>
            <a:ext cx="2520000" cy="1919567"/>
          </a:xfrm>
          <a:prstGeom prst="rect">
            <a:avLst/>
          </a:prstGeom>
        </p:spPr>
      </p:pic>
      <p:pic>
        <p:nvPicPr>
          <p:cNvPr id="99" name="Picture 98" descr="A picture containing indoor, plant, vegetable&#10;&#10;Description automatically generated">
            <a:extLst>
              <a:ext uri="{FF2B5EF4-FFF2-40B4-BE49-F238E27FC236}">
                <a16:creationId xmlns:a16="http://schemas.microsoft.com/office/drawing/2014/main" id="{F3CE409F-1977-8E0A-C845-44D1D284DE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01" y="4729902"/>
            <a:ext cx="2520000" cy="1919567"/>
          </a:xfrm>
          <a:prstGeom prst="rect">
            <a:avLst/>
          </a:prstGeom>
        </p:spPr>
      </p:pic>
      <p:pic>
        <p:nvPicPr>
          <p:cNvPr id="103" name="Picture 102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94686600-32F8-D15F-B41E-A093CE6E11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5850" y="2574064"/>
            <a:ext cx="2520000" cy="1919567"/>
          </a:xfrm>
          <a:prstGeom prst="rect">
            <a:avLst/>
          </a:prstGeom>
        </p:spPr>
      </p:pic>
      <p:pic>
        <p:nvPicPr>
          <p:cNvPr id="107" name="Picture 106" descr="A close up of a yellow flower&#10;&#10;Description automatically generated with low confidence">
            <a:extLst>
              <a:ext uri="{FF2B5EF4-FFF2-40B4-BE49-F238E27FC236}">
                <a16:creationId xmlns:a16="http://schemas.microsoft.com/office/drawing/2014/main" id="{5F8F6EEF-01E4-A277-C0D6-6DCADFA865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1643" y="2574063"/>
            <a:ext cx="2520000" cy="1919567"/>
          </a:xfrm>
          <a:prstGeom prst="rect">
            <a:avLst/>
          </a:prstGeom>
        </p:spPr>
      </p:pic>
      <p:pic>
        <p:nvPicPr>
          <p:cNvPr id="111" name="Picture 110" descr="A close up of a yellow flower&#10;&#10;Description automatically generated with low confidence">
            <a:extLst>
              <a:ext uri="{FF2B5EF4-FFF2-40B4-BE49-F238E27FC236}">
                <a16:creationId xmlns:a16="http://schemas.microsoft.com/office/drawing/2014/main" id="{AB1EFDFD-BAD5-7692-151D-68F9AB7501E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7766" y="2574063"/>
            <a:ext cx="2520000" cy="1919567"/>
          </a:xfrm>
          <a:prstGeom prst="rect">
            <a:avLst/>
          </a:prstGeom>
        </p:spPr>
      </p:pic>
      <p:pic>
        <p:nvPicPr>
          <p:cNvPr id="115" name="Picture 114" descr="A close up of a yellow flower&#10;&#10;Description automatically generated with medium confidence">
            <a:extLst>
              <a:ext uri="{FF2B5EF4-FFF2-40B4-BE49-F238E27FC236}">
                <a16:creationId xmlns:a16="http://schemas.microsoft.com/office/drawing/2014/main" id="{97785060-0E48-154C-CFA8-09CE71CB5E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08" y="2574062"/>
            <a:ext cx="2520000" cy="191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321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64</Words>
  <Application>Microsoft Macintosh PowerPoint</Application>
  <PresentationFormat>Widescreen</PresentationFormat>
  <Paragraphs>26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Jeremy Narag</dc:creator>
  <cp:lastModifiedBy>Mark Jeremy Narag</cp:lastModifiedBy>
  <cp:revision>1</cp:revision>
  <dcterms:created xsi:type="dcterms:W3CDTF">2022-05-26T14:08:01Z</dcterms:created>
  <dcterms:modified xsi:type="dcterms:W3CDTF">2022-05-26T14:51:00Z</dcterms:modified>
</cp:coreProperties>
</file>